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83" r:id="rId14"/>
    <p:sldId id="275" r:id="rId15"/>
  </p:sldIdLst>
  <p:sldSz cx="18288000" cy="10287000"/>
  <p:notesSz cx="6858000" cy="9144000"/>
  <p:embeddedFontLst>
    <p:embeddedFont>
      <p:font typeface="Arita Dotum Bold" panose="020B0600000101010101" charset="-127"/>
      <p:regular r:id="rId17"/>
    </p:embeddedFont>
    <p:embeddedFont>
      <p:font typeface="Arita Dotum Mediu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KR" panose="020B0500000000000000" pitchFamily="34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3BC6C-07FF-4DC3-B869-4A6403E576B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F7F7-3443-426F-83C5-4E081A481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3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Interval</a:t>
            </a:r>
            <a:r>
              <a:rPr lang="ko-KR" altLang="en-US" dirty="0"/>
              <a:t> 설명 </a:t>
            </a:r>
            <a:r>
              <a:rPr lang="en-US" altLang="ko-KR" dirty="0"/>
              <a:t>: </a:t>
            </a:r>
            <a:r>
              <a:rPr lang="ko-KR" altLang="en-US" dirty="0"/>
              <a:t>일반적으론 </a:t>
            </a:r>
            <a:r>
              <a:rPr lang="en-US" altLang="ko-KR" dirty="0"/>
              <a:t>30~60</a:t>
            </a:r>
            <a:r>
              <a:rPr lang="ko-KR" altLang="en-US" dirty="0"/>
              <a:t>프레임이 적당하며 </a:t>
            </a:r>
            <a:r>
              <a:rPr lang="en-US" altLang="ko-KR" dirty="0"/>
              <a:t>(16ms,</a:t>
            </a:r>
            <a:r>
              <a:rPr lang="ko-KR" altLang="en-US" dirty="0"/>
              <a:t> </a:t>
            </a:r>
            <a:r>
              <a:rPr lang="en-US" altLang="ko-KR" dirty="0"/>
              <a:t>33ms) </a:t>
            </a:r>
            <a:r>
              <a:rPr lang="ko-KR" altLang="en-US" dirty="0"/>
              <a:t>사이가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9F7F7-3443-426F-83C5-4E081A481B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engkimbs.tistory.com/entry/HTMLCSS-position-%EC%86%8D%EC%84%B1-%EC%A0%95%EB%A6%AC%ED%95%98%EA%B8%B0" TargetMode="External"/><Relationship Id="rId7" Type="http://schemas.openxmlformats.org/officeDocument/2006/relationships/hyperlink" Target="https://kyounghwan01.github.io/blog/JS/JSbasic/getElementByI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leseo.com/css-z-index/" TargetMode="External"/><Relationship Id="rId5" Type="http://schemas.openxmlformats.org/officeDocument/2006/relationships/hyperlink" Target="https://webzz.tistory.com/362" TargetMode="External"/><Relationship Id="rId4" Type="http://schemas.openxmlformats.org/officeDocument/2006/relationships/hyperlink" Target="https://www.tcpschool.com/css/css3_expand_flexbox" TargetMode="External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slide" Target="slide5.xml"/><Relationship Id="rId4" Type="http://schemas.openxmlformats.org/officeDocument/2006/relationships/image" Target="../media/image11.sv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788686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2" y="7498943"/>
            <a:ext cx="5970617" cy="1518381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7714" y="368162"/>
              <a:ext cx="4278192" cy="669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학번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2021864039</a:t>
              </a: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25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이름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</a:t>
              </a: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김태헌</a:t>
              </a:r>
              <a:endParaRPr lang="en-US" sz="25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0B6396-B3F4-2429-FC08-616620762BD5}"/>
              </a:ext>
            </a:extLst>
          </p:cNvPr>
          <p:cNvGrpSpPr/>
          <p:nvPr/>
        </p:nvGrpSpPr>
        <p:grpSpPr>
          <a:xfrm>
            <a:off x="10974474" y="1292558"/>
            <a:ext cx="7087021" cy="7701883"/>
            <a:chOff x="11125047" y="2096128"/>
            <a:chExt cx="7087021" cy="7701883"/>
          </a:xfrm>
        </p:grpSpPr>
        <p:grpSp>
          <p:nvGrpSpPr>
            <p:cNvPr id="7" name="Group 7"/>
            <p:cNvGrpSpPr/>
            <p:nvPr/>
          </p:nvGrpSpPr>
          <p:grpSpPr>
            <a:xfrm>
              <a:off x="11125047" y="2096128"/>
              <a:ext cx="7087021" cy="7701883"/>
              <a:chOff x="0" y="0"/>
              <a:chExt cx="2585364" cy="280966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85364" cy="2809668"/>
              </a:xfrm>
              <a:custGeom>
                <a:avLst/>
                <a:gdLst/>
                <a:ahLst/>
                <a:cxnLst/>
                <a:rect l="l" t="t" r="r" b="b"/>
                <a:pathLst>
                  <a:path w="2585364" h="2809668">
                    <a:moveTo>
                      <a:pt x="0" y="0"/>
                    </a:moveTo>
                    <a:lnTo>
                      <a:pt x="2585364" y="0"/>
                    </a:lnTo>
                    <a:lnTo>
                      <a:pt x="2585364" y="2809668"/>
                    </a:lnTo>
                    <a:lnTo>
                      <a:pt x="0" y="280966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1555913" y="5182401"/>
              <a:ext cx="6225288" cy="3893634"/>
            </a:xfrm>
            <a:custGeom>
              <a:avLst/>
              <a:gdLst/>
              <a:ahLst/>
              <a:cxnLst/>
              <a:rect l="l" t="t" r="r" b="b"/>
              <a:pathLst>
                <a:path w="6225288" h="3893634">
                  <a:moveTo>
                    <a:pt x="0" y="0"/>
                  </a:moveTo>
                  <a:lnTo>
                    <a:pt x="6225288" y="0"/>
                  </a:lnTo>
                  <a:lnTo>
                    <a:pt x="6225288" y="3893634"/>
                  </a:lnTo>
                  <a:lnTo>
                    <a:pt x="0" y="3893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964143" y="3782410"/>
              <a:ext cx="441616" cy="633141"/>
            </a:xfrm>
            <a:custGeom>
              <a:avLst/>
              <a:gdLst/>
              <a:ahLst/>
              <a:cxnLst/>
              <a:rect l="l" t="t" r="r" b="b"/>
              <a:pathLst>
                <a:path w="441616" h="633141">
                  <a:moveTo>
                    <a:pt x="0" y="0"/>
                  </a:moveTo>
                  <a:lnTo>
                    <a:pt x="441616" y="0"/>
                  </a:lnTo>
                  <a:lnTo>
                    <a:pt x="441616" y="633141"/>
                  </a:lnTo>
                  <a:lnTo>
                    <a:pt x="0" y="63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-203414">
              <a:off x="12037827" y="4280206"/>
              <a:ext cx="321948" cy="461574"/>
            </a:xfrm>
            <a:custGeom>
              <a:avLst/>
              <a:gdLst/>
              <a:ahLst/>
              <a:cxnLst/>
              <a:rect l="l" t="t" r="r" b="b"/>
              <a:pathLst>
                <a:path w="321948" h="461574">
                  <a:moveTo>
                    <a:pt x="0" y="0"/>
                  </a:moveTo>
                  <a:lnTo>
                    <a:pt x="321948" y="0"/>
                  </a:lnTo>
                  <a:lnTo>
                    <a:pt x="321948" y="461574"/>
                  </a:lnTo>
                  <a:lnTo>
                    <a:pt x="0" y="46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554241" y="2772339"/>
              <a:ext cx="2228632" cy="1815322"/>
            </a:xfrm>
            <a:custGeom>
              <a:avLst/>
              <a:gdLst/>
              <a:ahLst/>
              <a:cxnLst/>
              <a:rect l="l" t="t" r="r" b="b"/>
              <a:pathLst>
                <a:path w="2228632" h="1815322">
                  <a:moveTo>
                    <a:pt x="0" y="0"/>
                  </a:moveTo>
                  <a:lnTo>
                    <a:pt x="2228632" y="0"/>
                  </a:lnTo>
                  <a:lnTo>
                    <a:pt x="2228632" y="1815322"/>
                  </a:lnTo>
                  <a:lnTo>
                    <a:pt x="0" y="181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37079" y="2096128"/>
            <a:ext cx="8621321" cy="5941627"/>
            <a:chOff x="0" y="-36"/>
            <a:chExt cx="10594989" cy="792217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7922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2999" spc="155" dirty="0">
                  <a:solidFill>
                    <a:srgbClr val="003EA8"/>
                  </a:solidFill>
                  <a:ea typeface="Arita Dotum Bold"/>
                </a:rPr>
                <a:t>Canvas </a:t>
              </a: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게임 </a:t>
              </a:r>
              <a:r>
                <a:rPr lang="en-US" altLang="ko-KR" sz="12999" spc="155" dirty="0">
                  <a:solidFill>
                    <a:srgbClr val="003EA8"/>
                  </a:solidFill>
                  <a:ea typeface="Arita Dotum Bold"/>
                </a:rPr>
                <a:t>UPGRADE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블록 피하기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079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7520" y="2066285"/>
            <a:ext cx="7087021" cy="4938540"/>
            <a:chOff x="-1324" y="200483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-1324" y="200483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/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myGameArea.frameNo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= SCORE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에 따라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게임속도를 점진적으로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빠르게한다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  <a:p>
              <a:pPr algn="ctr"/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현재 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Interval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중지하고 </a:t>
              </a:r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newInterval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 설정한다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5079970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속도 조절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8C2DE4-12CD-D5A3-0149-A34167822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29" y="2034762"/>
            <a:ext cx="8883912" cy="76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97311" y="289968"/>
            <a:ext cx="7371112" cy="9997032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3758" y="3962400"/>
            <a:ext cx="8153401" cy="2362200"/>
            <a:chOff x="-3306734" y="4476052"/>
            <a:chExt cx="4220821" cy="1695340"/>
          </a:xfrm>
        </p:grpSpPr>
        <p:sp>
          <p:nvSpPr>
            <p:cNvPr id="8" name="Freeform 8"/>
            <p:cNvSpPr/>
            <p:nvPr/>
          </p:nvSpPr>
          <p:spPr>
            <a:xfrm>
              <a:off x="-3306734" y="4476052"/>
              <a:ext cx="4220821" cy="1695340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algn="ctr"/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키보드 이벤트 처리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캐릭터의 이동을 버튼 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-&gt; </a:t>
              </a:r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키보드 입력으로 변경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747F27-8211-7F96-D63F-DDC56124F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6988" y="515922"/>
            <a:ext cx="6384436" cy="96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1926476"/>
            <a:ext cx="16925305" cy="7059004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플레이 화면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블록 피하기 - Chrome 2023-11-14 17-54-23">
            <a:hlinkClick r:id="" action="ppaction://media"/>
            <a:extLst>
              <a:ext uri="{FF2B5EF4-FFF2-40B4-BE49-F238E27FC236}">
                <a16:creationId xmlns:a16="http://schemas.microsoft.com/office/drawing/2014/main" id="{D0DB8F71-E9C8-D875-438B-BEE870966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6474" r="44828" b="26161"/>
          <a:stretch/>
        </p:blipFill>
        <p:spPr>
          <a:xfrm>
            <a:off x="4419600" y="2123991"/>
            <a:ext cx="10509294" cy="60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2891080"/>
            <a:ext cx="15795020" cy="6786087"/>
            <a:chOff x="0" y="-90055"/>
            <a:chExt cx="5762066" cy="1849823"/>
          </a:xfrm>
        </p:grpSpPr>
        <p:sp>
          <p:nvSpPr>
            <p:cNvPr id="8" name="Freeform 8"/>
            <p:cNvSpPr/>
            <p:nvPr/>
          </p:nvSpPr>
          <p:spPr>
            <a:xfrm>
              <a:off x="0" y="-90055"/>
              <a:ext cx="5762066" cy="1849823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게임 배경화면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충돌 시 이미지 변경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랭킹 시스템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시작 전 난이도 선택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목숨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장애물에 충돌하면 무시 또는 </a:t>
              </a:r>
              <a:r>
                <a:rPr lang="ko-KR" altLang="en-US" sz="3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팅겨짐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en-US" altLang="ko-K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개선점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9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3" y="3009900"/>
            <a:ext cx="15795020" cy="7010400"/>
            <a:chOff x="0" y="0"/>
            <a:chExt cx="5762066" cy="1759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759768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Position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4"/>
                </a:rPr>
                <a:t>justify_content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5"/>
                </a:rPr>
                <a:t>align-items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Z-index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7"/>
                </a:rPr>
                <a:t>GetElementById</a:t>
              </a:r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30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Chat-GPT</a:t>
              </a:r>
              <a:endParaRPr lang="ko-KR" altLang="en-US" sz="30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출 처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90600" y="2936649"/>
            <a:ext cx="15795020" cy="6745738"/>
          </a:xfrm>
          <a:custGeom>
            <a:avLst/>
            <a:gdLst/>
            <a:ahLst/>
            <a:cxnLst/>
            <a:rect l="l" t="t" r="r" b="b"/>
            <a:pathLst>
              <a:path w="5762066" h="2460863">
                <a:moveTo>
                  <a:pt x="0" y="0"/>
                </a:moveTo>
                <a:lnTo>
                  <a:pt x="5762066" y="0"/>
                </a:lnTo>
                <a:lnTo>
                  <a:pt x="5762066" y="2460863"/>
                </a:lnTo>
                <a:lnTo>
                  <a:pt x="0" y="246086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목 차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62736" y="7071555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소스 코드 분석</a:t>
            </a:r>
            <a:endParaRPr lang="en-US" sz="2500" dirty="0">
              <a:solidFill>
                <a:srgbClr val="003EA8"/>
              </a:solidFill>
              <a:ea typeface="Arita Dotum Medium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86467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추가 개선점</a:t>
            </a:r>
            <a:endParaRPr lang="en-US" sz="2500" dirty="0">
              <a:solidFill>
                <a:srgbClr val="003EA8"/>
              </a:solidFill>
              <a:ea typeface="Arita Dotum Medium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21244" y="7126038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출처</a:t>
            </a:r>
            <a:endParaRPr lang="en-US" sz="2500" dirty="0">
              <a:solidFill>
                <a:srgbClr val="003EA8"/>
              </a:solidFill>
              <a:ea typeface="Arita Dotum Medium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62243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변경 사항</a:t>
            </a:r>
            <a:endParaRPr lang="en-US" sz="2500" dirty="0">
              <a:solidFill>
                <a:srgbClr val="003EA8"/>
              </a:solidFill>
              <a:ea typeface="Arita Dotum Medium"/>
              <a:hlinkClick r:id="rId1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34500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4500" y="692412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5212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13265" y="686964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45237"/>
              </p:ext>
            </p:extLst>
          </p:nvPr>
        </p:nvGraphicFramePr>
        <p:xfrm>
          <a:off x="905495" y="4534121"/>
          <a:ext cx="16439375" cy="3885976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3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1. </a:t>
                      </a:r>
                      <a:r>
                        <a:rPr lang="ko-KR" altLang="en-US" sz="2500" dirty="0" err="1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인트로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화면 추가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재시작 기능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2.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종료 화면 추가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5.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게임 속도 변경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4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3.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캐릭터 이미지 변경</a:t>
                      </a:r>
                      <a:endParaRPr lang="en-US" altLang="ko-KR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6.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조작법 변경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변경 사항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467125"/>
            <a:ext cx="5918171" cy="1728961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8619505" cy="73099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3"/>
            <a:ext cx="7087021" cy="4655999"/>
            <a:chOff x="0" y="0"/>
            <a:chExt cx="2585364" cy="33913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39135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Align-items : center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컨텐츠 아이템의 내부 상하관계 정렬 상태를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가운데로 정렬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Z-index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창을 순서대로 배치하는 스타일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Justify-content : center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요소의 수평 방향 정렬 방식을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-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요소는 </a:t>
              </a:r>
              <a:r>
                <a:rPr lang="ko-KR" altLang="en-US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플렉스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컨테이너의 가운데에서부터 배치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#game-over-screen</a:t>
              </a: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Game-over-screen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속성을 추가적으로 설정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3489" y="561873"/>
            <a:ext cx="533842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INTRO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SCREEN</a:t>
            </a:r>
          </a:p>
          <a:p>
            <a:pPr marL="0" lvl="0" indent="0"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GAME OVER SCREEN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53391C-8324-725F-40D0-8DD63721B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327" y="2458374"/>
            <a:ext cx="8453673" cy="6414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4A42F-6103-84F8-3A8C-567BE8BCC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8096" y="5520478"/>
            <a:ext cx="7030434" cy="4029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862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2010461"/>
            <a:ext cx="7087021" cy="54006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 이미지 등록</a:t>
              </a:r>
              <a:endParaRPr lang="en-US" altLang="ko-KR" sz="2200" b="1" dirty="0">
                <a:solidFill>
                  <a:srgbClr val="0070C0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Intro-screen onclick = “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startGame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()”</a:t>
              </a:r>
            </a:p>
            <a:p>
              <a:pPr algn="ctr"/>
              <a:r>
                <a:rPr lang="ko-KR" altLang="en-US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이미지를 클릭하면 게임실행</a:t>
              </a:r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Game-over-screen onclick =“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restartGame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()</a:t>
              </a:r>
            </a:p>
            <a:p>
              <a:pPr algn="ctr"/>
              <a:r>
                <a:rPr lang="en-US" altLang="ko-KR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</a:t>
              </a:r>
              <a:r>
                <a:rPr lang="ko-KR" altLang="en-US" sz="22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이 종료되고 화면을 클릭하면 재실행</a:t>
              </a:r>
              <a:endParaRPr lang="en-US" altLang="ko-KR" sz="22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변경점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1D638-B8F4-3B4A-4765-4677BCE2D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93" y="2550684"/>
            <a:ext cx="8961813" cy="33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71373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9917" y="1539022"/>
            <a:ext cx="15858506" cy="4561870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7292" y="6432900"/>
            <a:ext cx="7967688" cy="3166053"/>
            <a:chOff x="123578" y="-236475"/>
            <a:chExt cx="2585364" cy="3120309"/>
          </a:xfrm>
        </p:grpSpPr>
        <p:sp>
          <p:nvSpPr>
            <p:cNvPr id="8" name="Freeform 8"/>
            <p:cNvSpPr/>
            <p:nvPr/>
          </p:nvSpPr>
          <p:spPr>
            <a:xfrm>
              <a:off x="123578" y="-236475"/>
              <a:ext cx="2585364" cy="312030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</a:t>
              </a:r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=</a:t>
              </a:r>
              <a:r>
                <a:rPr lang="ko-KR" altLang="en-US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document.getElementById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(‘intro-screen’)</a:t>
              </a:r>
            </a:p>
            <a:p>
              <a:pPr algn="ctr"/>
              <a:r>
                <a:rPr lang="en-US" altLang="ko-KR" sz="22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호출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introScreen.style.display</a:t>
              </a:r>
              <a:r>
                <a:rPr lang="en-US" altLang="ko-KR" sz="22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= ‘none’</a:t>
              </a:r>
            </a:p>
            <a:p>
              <a:pPr algn="ctr"/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Intro screen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숨김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myGamePiece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캐릭터를 이미지로 대체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7463117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StartGame</a:t>
            </a:r>
            <a:r>
              <a:rPr lang="en-US" sz="5000" dirty="0">
                <a:solidFill>
                  <a:srgbClr val="003EA8"/>
                </a:solidFill>
                <a:ea typeface="Arita Dotum Bold"/>
              </a:rPr>
              <a:t> </a:t>
            </a: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변경점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50BB86-4F4E-926D-9CDB-0E2D596FA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926" y="1951934"/>
            <a:ext cx="13851285" cy="4133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D3872F-5212-92AC-4783-4B8C82256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576" y="6292763"/>
            <a:ext cx="6409706" cy="36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6603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1330" y="2482014"/>
            <a:ext cx="6585709" cy="3792708"/>
            <a:chOff x="4065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4065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 err="1">
                  <a:solidFill>
                    <a:srgbClr val="0070C0"/>
                  </a:solidFill>
                </a:rPr>
                <a:t>showGameOverScreen</a:t>
              </a:r>
              <a:r>
                <a:rPr lang="en-US" altLang="ko-KR" sz="2200" b="1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ko-KR" altLang="en-US" sz="2200" dirty="0"/>
                <a:t>게임이 끝나고 최종 점수를 나타낸다</a:t>
              </a:r>
              <a:endParaRPr lang="en-US" altLang="ko-KR" sz="2200" dirty="0"/>
            </a:p>
            <a:p>
              <a:endParaRPr lang="en-US" altLang="ko-KR" sz="2200" dirty="0"/>
            </a:p>
            <a:p>
              <a:r>
                <a:rPr lang="en-US" altLang="ko-KR" sz="2200" b="1" dirty="0" err="1">
                  <a:solidFill>
                    <a:srgbClr val="0070C0"/>
                  </a:solidFill>
                </a:rPr>
                <a:t>restartGame</a:t>
              </a:r>
              <a:r>
                <a:rPr lang="en-US" altLang="ko-KR" sz="2200" b="1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ko-KR" altLang="en-US" sz="2200" dirty="0"/>
                <a:t>게임을 </a:t>
              </a:r>
              <a:r>
                <a:rPr lang="ko-KR" altLang="en-US" sz="2200" dirty="0" err="1"/>
                <a:t>재시작하는</a:t>
              </a:r>
              <a:r>
                <a:rPr lang="ko-KR" altLang="en-US" sz="2200" dirty="0"/>
                <a:t> 함수</a:t>
              </a:r>
              <a:endParaRPr lang="en-US" altLang="ko-KR" sz="2200" dirty="0"/>
            </a:p>
            <a:p>
              <a:endParaRPr lang="en-US" altLang="ko-KR" sz="2200" dirty="0"/>
            </a:p>
            <a:p>
              <a:r>
                <a:rPr lang="en-US" altLang="ko-KR" sz="22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GetElementById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로 </a:t>
              </a:r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game-over-scree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에 접근하여 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Text </a:t>
              </a:r>
              <a:r>
                <a:rPr lang="ko-KR" altLang="en-US" sz="2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등록</a:t>
              </a:r>
              <a:endPara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72282" y="2034762"/>
            <a:ext cx="10919932" cy="6309138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685150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showGameOverScreen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  <a:p>
            <a:pPr marL="0" lvl="0" indent="0"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restartGame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D265FA-3B22-62A5-CB0D-396E7389C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583" y="2357639"/>
            <a:ext cx="10674087" cy="5571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34AFCF-486E-16EF-34FC-4E3BDF1BC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073" y="6457342"/>
            <a:ext cx="6623694" cy="37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1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1561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49841" y="2871960"/>
            <a:ext cx="5627534" cy="2652539"/>
            <a:chOff x="12525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12525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5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Stop: function</a:t>
              </a:r>
            </a:p>
            <a:p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showGameOverScreen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() </a:t>
              </a:r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추가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캐릭터가 충돌되어 게임이 종료되면</a:t>
              </a:r>
              <a:endPara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ko-KR" altLang="en-US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게임오버화면을 불러온다</a:t>
              </a:r>
              <a:r>
                <a:rPr lang="en-US" altLang="ko-KR" sz="25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3648" y="608352"/>
            <a:ext cx="4876557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Stop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031046" y="57150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D9493B-3236-A817-CC0B-8CB522E59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18" y="2200265"/>
            <a:ext cx="10849476" cy="63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6457283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9113" y="2109975"/>
            <a:ext cx="7087021" cy="312712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endParaRPr lang="en-US" altLang="ko-KR" sz="2200" dirty="0"/>
            </a:p>
            <a:p>
              <a:pPr algn="ctr"/>
              <a:r>
                <a:rPr lang="en-US" altLang="ko-KR" sz="2200" b="1" dirty="0" err="1"/>
                <a:t>GetElementById</a:t>
              </a:r>
              <a:r>
                <a:rPr lang="ko-KR" altLang="en-US" sz="2200" dirty="0"/>
                <a:t>로 캐릭터 이미지 불러온다</a:t>
              </a:r>
              <a:r>
                <a:rPr lang="en-US" altLang="ko-KR" sz="2200" dirty="0"/>
                <a:t>.</a:t>
              </a:r>
            </a:p>
            <a:p>
              <a:pPr algn="ctr"/>
              <a:r>
                <a:rPr lang="ko-KR" altLang="en-US" sz="2200" dirty="0"/>
                <a:t>이미지의 크기를 블록의 이미지와 동일하게 한다</a:t>
              </a:r>
              <a:r>
                <a:rPr lang="en-US" altLang="ko-KR" sz="2200" dirty="0"/>
                <a:t>.</a:t>
              </a:r>
              <a:r>
                <a:rPr lang="ko-KR" altLang="en-US" sz="2200" dirty="0"/>
                <a:t> </a:t>
              </a:r>
              <a:endParaRPr lang="en-US" altLang="ko-KR" sz="2200" dirty="0"/>
            </a:p>
            <a:p>
              <a:pPr algn="ctr"/>
              <a:endParaRPr lang="en-US" altLang="ko-KR" sz="2200" dirty="0"/>
            </a:p>
            <a:p>
              <a:pPr algn="ctr"/>
              <a:endParaRPr lang="en-US" altLang="ko-KR" sz="2200" dirty="0"/>
            </a:p>
            <a:p>
              <a:pPr algn="ctr"/>
              <a:r>
                <a:rPr lang="en-US" altLang="ko-KR" sz="2200" b="1" dirty="0">
                  <a:solidFill>
                    <a:srgbClr val="0070C0"/>
                  </a:solidFill>
                </a:rPr>
                <a:t>Update</a:t>
              </a:r>
            </a:p>
            <a:p>
              <a:pPr algn="ctr"/>
              <a:r>
                <a:rPr lang="en-US" altLang="ko-KR" sz="2200" dirty="0"/>
                <a:t>text, image </a:t>
              </a:r>
              <a:r>
                <a:rPr lang="ko-KR" altLang="en-US" sz="2200" dirty="0"/>
                <a:t>그 외의 경우에는 사각형을 그린다</a:t>
              </a:r>
              <a:r>
                <a:rPr lang="en-US" altLang="ko-KR" sz="2200" dirty="0"/>
                <a:t>.</a:t>
              </a:r>
              <a:r>
                <a:rPr lang="ko-KR" altLang="en-US" sz="2200" dirty="0"/>
                <a:t> </a:t>
              </a:r>
              <a:endParaRPr lang="en-US" altLang="ko-KR" sz="2200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218592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3EA8"/>
                </a:solidFill>
                <a:ea typeface="Arita Dotum Bold"/>
              </a:rPr>
              <a:t>component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377BCC-90BD-7560-A6EE-C7525037C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095" y="2100756"/>
            <a:ext cx="8026905" cy="766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307</Words>
  <Application>Microsoft Office PowerPoint</Application>
  <PresentationFormat>사용자 지정</PresentationFormat>
  <Paragraphs>115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Arita Dotum Bold</vt:lpstr>
      <vt:lpstr>맑은 고딕</vt:lpstr>
      <vt:lpstr>Arita Dotum Medium</vt:lpstr>
      <vt:lpstr>Noto Sans KR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15</cp:revision>
  <cp:lastPrinted>2023-11-08T11:48:53Z</cp:lastPrinted>
  <dcterms:created xsi:type="dcterms:W3CDTF">2006-08-16T00:00:00Z</dcterms:created>
  <dcterms:modified xsi:type="dcterms:W3CDTF">2023-11-15T06:19:57Z</dcterms:modified>
  <dc:identifier>DAFvuQhuUeU</dc:identifier>
</cp:coreProperties>
</file>